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981200" cy="3565321"/>
            <a:chOff x="533400" y="533400"/>
            <a:chExt cx="1981200" cy="3352800"/>
          </a:xfrm>
          <a:solidFill>
            <a:srgbClr val="FFFF00"/>
          </a:solidFill>
        </p:grpSpPr>
        <p:sp>
          <p:nvSpPr>
            <p:cNvPr id="3" name="Vertical Scroll 2"/>
            <p:cNvSpPr/>
            <p:nvPr/>
          </p:nvSpPr>
          <p:spPr>
            <a:xfrm>
              <a:off x="533400" y="533400"/>
              <a:ext cx="1981200" cy="3352800"/>
            </a:xfrm>
            <a:prstGeom prst="verticalScroll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43000" y="762000"/>
              <a:ext cx="990600" cy="3067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শু</a:t>
              </a:r>
            </a:p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ভে</a:t>
              </a:r>
            </a:p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চ্ছা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800" y="3733800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50145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মনোয়ারুল হক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জামিরা সরকারী প্রাথমিক বিদ্যালয়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পুঠিয়া, রাজশাহী।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0272" y="4724400"/>
            <a:ext cx="331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2607749931_60d97560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7162800" cy="349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0"/>
            <a:ext cx="5334000" cy="1905000"/>
            <a:chOff x="1600200" y="533400"/>
            <a:chExt cx="5334000" cy="1905000"/>
          </a:xfrm>
          <a:solidFill>
            <a:srgbClr val="92D050"/>
          </a:solidFill>
        </p:grpSpPr>
        <p:sp>
          <p:nvSpPr>
            <p:cNvPr id="3" name="Horizontal Scroll 2"/>
            <p:cNvSpPr/>
            <p:nvPr/>
          </p:nvSpPr>
          <p:spPr>
            <a:xfrm>
              <a:off x="1600200" y="533400"/>
              <a:ext cx="5334000" cy="1905000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81200" y="838200"/>
              <a:ext cx="4876800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সকলকে ধন্যবাদ</a:t>
              </a:r>
              <a:endParaRPr lang="en-US" sz="7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465680-big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474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1027" name="Package" showAsIcon="1" r:id="rId3" imgW="914400" imgH="71424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609600"/>
            <a:ext cx="2731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19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১। মিটার ও সেন্টিমিটারকে সেন্টিমিটারে প্রকাশ করতে পারবে।</a:t>
            </a:r>
          </a:p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২। মিটার ও সেন্টিমিটারকে মিলিমিটারে প্রকাশ করতে পারবে।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899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পাঠঃ দৈর্ঘ্য পরিমাপ</a:t>
            </a:r>
            <a:endParaRPr lang="bn-BD" sz="8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962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১২ মিটার ৩০ সেন্টিমিটারকে সেন্টিমিটারে প্রকাশ করি।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সমসাধানঃ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371600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 মিটার ৩০ সেন্টিমিটার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004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981200"/>
            <a:ext cx="3382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১২ × ১০০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905000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৩০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667000"/>
            <a:ext cx="2776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১২০০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667000"/>
            <a:ext cx="2464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৩০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200400"/>
            <a:ext cx="2452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১২৩০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981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৩৫ মিটার ৪৫ সেন্টিমিটারকে সেন্টিমিটারে প্রকাশ করি।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সমসাধানঃ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371600"/>
            <a:ext cx="343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৩৫মিটার ৪৫ সেন্টিমিটার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004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981200"/>
            <a:ext cx="3448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৩৫ × ১০০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905000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৪৫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667000"/>
            <a:ext cx="2842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৩৫০০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667000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৪৫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200400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৩৫৪৫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793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৯ মিটার ২৫ সেন্টিমিটারকে মিলিমিটারে প্রকাশ করি।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সমসাধানঃ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371600"/>
            <a:ext cx="3321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 মিটার ২৫ সেন্টিমিটার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004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981200"/>
            <a:ext cx="3223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৯ × ১০০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905000"/>
            <a:ext cx="2432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২৫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667000"/>
            <a:ext cx="2618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৯০০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667000"/>
            <a:ext cx="2432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২৫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200400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৯২৫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8100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3810000"/>
            <a:ext cx="301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৯২৫ × ১০ মিলিমিটার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4958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495800"/>
            <a:ext cx="241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৯২৫০ মিলিমিটার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6843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৮ মিটার ২৩ সেন্টিমিটারকে মিলিমিটারে প্রকাশ করি।</a:t>
            </a:r>
            <a:endParaRPr lang="en-US" sz="32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371600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সমসাধানঃ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371600"/>
            <a:ext cx="3270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 মিটার ২৩ সেন্টিমিটার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004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981200"/>
            <a:ext cx="3223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৮ × ১০০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905000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২৩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667000"/>
            <a:ext cx="2618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৮০০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667000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+ ২৩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200400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৮২৩ সেন্টিমিটার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38100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3810000"/>
            <a:ext cx="3066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৮২৩ × ১০ মিলিমিটার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449580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4495800"/>
            <a:ext cx="2460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৮২৩০ মিলিমিটার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ক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0"/>
            <a:ext cx="3610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মিলিমিটারে প্রকাশ করঃ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143000"/>
            <a:ext cx="405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* ৫ মিটার ৪৫ সেন্টিমিটার।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খ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352800"/>
            <a:ext cx="1207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গ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 - ঘ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209800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* ৪ মিটার ৪২ সেন্টিমিটার।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3352800"/>
            <a:ext cx="413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* ৮ মিটার ৩৫ সেন্টিমিটার।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4724400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* ২ মিটার ১০ সেন্টিমিটার।</a:t>
            </a:r>
            <a:endParaRPr lang="en-US" sz="36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18204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মিলিমিটারে প্রকাশ করঃ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১২ মিটার ২৫ সেন্টিমিটার ২ মিলিমিটার</a:t>
            </a:r>
          </a:p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৮ মিটার ২৩ সেন্টিমিটার ৯ মিলিমিটার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245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RIPON</cp:lastModifiedBy>
  <cp:revision>16</cp:revision>
  <dcterms:created xsi:type="dcterms:W3CDTF">2006-08-16T00:00:00Z</dcterms:created>
  <dcterms:modified xsi:type="dcterms:W3CDTF">2013-09-03T14:54:11Z</dcterms:modified>
</cp:coreProperties>
</file>